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57" r:id="rId5"/>
    <p:sldId id="282" r:id="rId6"/>
    <p:sldId id="283" r:id="rId7"/>
    <p:sldId id="28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262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18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609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76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91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037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12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10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965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284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994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669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376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459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16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11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744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DFDAB3-446F-4760-8238-BD94986D787D}" type="datetimeFigureOut">
              <a:rPr lang="fr-CA" smtClean="0"/>
              <a:t>2022-01-14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BD31-EDEB-4F81-BF81-ED84B0E56B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8072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reconciliationeducation.ca/franca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nciliationeducation.ca/bienvenue-luniversite-de-monct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atacha.sirois@umoncton.ca" TargetMode="External"/><Relationship Id="rId2" Type="http://schemas.openxmlformats.org/officeDocument/2006/relationships/hyperlink" Target="mailto:centreautochtoneumce@umoncton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663E7E-6D13-40F8-8C9B-E052BC38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2" y="2840477"/>
            <a:ext cx="5477857" cy="454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700" dirty="0">
                <a:hlinkClick r:id="rId2"/>
              </a:rPr>
              <a:t>https://www.reconciliationeducation.ca/francais</a:t>
            </a:r>
            <a:endParaRPr lang="fr-CA" sz="1700" dirty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CA" dirty="0"/>
              <a:t>Module de formation autoportante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CA" dirty="0"/>
              <a:t>Des ressources pour encourager l’intégration des perspectives autochtones en salle de classe!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CA" dirty="0"/>
              <a:t>Accès gratuit pour  la communauté universitaire des 3 campus!</a:t>
            </a:r>
          </a:p>
        </p:txBody>
      </p:sp>
      <p:pic>
        <p:nvPicPr>
          <p:cNvPr id="5" name="Image 4" descr="Une image contenant extérieur, homme, debout, grand&#10;&#10;Description générée automatiquement">
            <a:extLst>
              <a:ext uri="{FF2B5EF4-FFF2-40B4-BE49-F238E27FC236}">
                <a16:creationId xmlns:a16="http://schemas.microsoft.com/office/drawing/2014/main" id="{DAEBFD12-3D60-430D-A22E-8FD9DE9A8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/>
          <a:stretch/>
        </p:blipFill>
        <p:spPr>
          <a:xfrm>
            <a:off x="5626741" y="0"/>
            <a:ext cx="6565259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456476-242C-4FA7-B5B9-46D33E628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7857" cy="27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BF5667-2724-47FE-A487-130232EB7C66}"/>
              </a:ext>
            </a:extLst>
          </p:cNvPr>
          <p:cNvSpPr/>
          <p:nvPr/>
        </p:nvSpPr>
        <p:spPr>
          <a:xfrm>
            <a:off x="296892" y="334020"/>
            <a:ext cx="9039613" cy="1106231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0CDB0C-D295-4FBF-8104-03103330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91" y="1639175"/>
            <a:ext cx="9039613" cy="10874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9F22B4-576D-49C7-9603-9260BF4AFEDD}"/>
              </a:ext>
            </a:extLst>
          </p:cNvPr>
          <p:cNvSpPr txBox="1"/>
          <p:nvPr/>
        </p:nvSpPr>
        <p:spPr>
          <a:xfrm>
            <a:off x="617838" y="1070919"/>
            <a:ext cx="979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https://www.reconciliationeducation.ca/bienvenue-luniversite-de-moncton</a:t>
            </a:r>
            <a:r>
              <a:rPr lang="en-CA" dirty="0"/>
              <a:t>  </a:t>
            </a:r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3D1134-0548-4E96-923A-C19F66893DE7}"/>
              </a:ext>
            </a:extLst>
          </p:cNvPr>
          <p:cNvSpPr txBox="1"/>
          <p:nvPr/>
        </p:nvSpPr>
        <p:spPr>
          <a:xfrm>
            <a:off x="611466" y="463767"/>
            <a:ext cx="480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Étape 1 :  Aller à l’adresse </a:t>
            </a:r>
          </a:p>
        </p:txBody>
      </p:sp>
      <p:sp>
        <p:nvSpPr>
          <p:cNvPr id="11" name="Flèche : courbe vers la droite 10">
            <a:extLst>
              <a:ext uri="{FF2B5EF4-FFF2-40B4-BE49-F238E27FC236}">
                <a16:creationId xmlns:a16="http://schemas.microsoft.com/office/drawing/2014/main" id="{AB41E4CE-B6BE-4188-A089-A4B1AA440D2C}"/>
              </a:ext>
            </a:extLst>
          </p:cNvPr>
          <p:cNvSpPr/>
          <p:nvPr/>
        </p:nvSpPr>
        <p:spPr>
          <a:xfrm>
            <a:off x="3014650" y="3929401"/>
            <a:ext cx="1692614" cy="1240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7DEB28-12C9-4159-BB19-1D204A0D32FD}"/>
              </a:ext>
            </a:extLst>
          </p:cNvPr>
          <p:cNvSpPr txBox="1"/>
          <p:nvPr/>
        </p:nvSpPr>
        <p:spPr>
          <a:xfrm>
            <a:off x="606902" y="1865718"/>
            <a:ext cx="481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Étape 2: Entrer le mot de passe</a:t>
            </a:r>
          </a:p>
          <a:p>
            <a:r>
              <a:rPr lang="fr-CA" dirty="0"/>
              <a:t>Mot de passe :  </a:t>
            </a:r>
            <a:r>
              <a:rPr lang="fr-CA" sz="2000" dirty="0" err="1"/>
              <a:t>waniska</a:t>
            </a:r>
            <a:endParaRPr lang="fr-CA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20F920-99F5-4449-896D-37CF9331C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60" y="2726615"/>
            <a:ext cx="6792573" cy="38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E501-471E-476A-9E90-BFD705933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B9098A-30B5-493D-B905-8EDDFED38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homme, téléphone&#10;&#10;Description générée automatiquement">
            <a:extLst>
              <a:ext uri="{FF2B5EF4-FFF2-40B4-BE49-F238E27FC236}">
                <a16:creationId xmlns:a16="http://schemas.microsoft.com/office/drawing/2014/main" id="{61913DAC-9D2D-47E6-8EC7-3BB7EF58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530801"/>
            <a:ext cx="11129495" cy="5163577"/>
          </a:xfrm>
          <a:prstGeom prst="rect">
            <a:avLst/>
          </a:prstGeom>
        </p:spPr>
      </p:pic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D92A846D-B15C-47D7-A654-5BCAB594F303}"/>
              </a:ext>
            </a:extLst>
          </p:cNvPr>
          <p:cNvSpPr/>
          <p:nvPr/>
        </p:nvSpPr>
        <p:spPr>
          <a:xfrm>
            <a:off x="569466" y="5350317"/>
            <a:ext cx="768486" cy="10976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7018FE-63C2-49B4-A654-F3749E3B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23" y="5800127"/>
            <a:ext cx="9922465" cy="10541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DB80C5-8D92-420A-BCD1-0E88E17DFADF}"/>
              </a:ext>
            </a:extLst>
          </p:cNvPr>
          <p:cNvSpPr txBox="1"/>
          <p:nvPr/>
        </p:nvSpPr>
        <p:spPr>
          <a:xfrm>
            <a:off x="1589308" y="5938688"/>
            <a:ext cx="747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D’autres ressources sont aussi disponibles avec le</a:t>
            </a:r>
          </a:p>
          <a:p>
            <a:r>
              <a:rPr lang="fr-CA" sz="2400" dirty="0"/>
              <a:t>Centre autochtone </a:t>
            </a:r>
            <a:r>
              <a:rPr lang="fr-CA" sz="2400" dirty="0" err="1"/>
              <a:t>Nikonuk</a:t>
            </a:r>
            <a:r>
              <a:rPr lang="fr-C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2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A6030-979D-408F-A9E2-D59A5185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24" y="306803"/>
            <a:ext cx="9404723" cy="1400530"/>
          </a:xfrm>
        </p:spPr>
        <p:txBody>
          <a:bodyPr/>
          <a:lstStyle/>
          <a:p>
            <a:r>
              <a:rPr lang="fr-CA" sz="2800" dirty="0"/>
              <a:t>Mot de passe étudiant :</a:t>
            </a:r>
            <a:br>
              <a:rPr lang="fr-CA" sz="2800" dirty="0"/>
            </a:br>
            <a:r>
              <a:rPr lang="fr-CA" sz="2800" dirty="0" err="1"/>
              <a:t>waniska</a:t>
            </a:r>
            <a:endParaRPr lang="fr-CA" sz="2800" dirty="0"/>
          </a:p>
        </p:txBody>
      </p:sp>
      <p:pic>
        <p:nvPicPr>
          <p:cNvPr id="5" name="Espace réservé du contenu 4" descr="Une image contenant bâtiment, fenêtre, assis, table&#10;&#10;Description générée automatiquement">
            <a:extLst>
              <a:ext uri="{FF2B5EF4-FFF2-40B4-BE49-F238E27FC236}">
                <a16:creationId xmlns:a16="http://schemas.microsoft.com/office/drawing/2014/main" id="{463083FC-E337-4B44-A6BA-FA9BDB6D6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7" y="1384884"/>
            <a:ext cx="11397369" cy="470431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9AFF482-EB62-483B-96A4-26B0CF01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2" y="122903"/>
            <a:ext cx="868755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7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B22A5-AC82-4A9C-80E2-30875425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35BAB3-02B2-4827-87C7-9300EA23F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9" y="102523"/>
            <a:ext cx="8518454" cy="419576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D9D7619-B734-4291-A8C1-BD51679B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78" y="3429000"/>
            <a:ext cx="7859222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83C8A-4E53-4EC7-A5F0-48996050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2CE39-B300-428C-BA89-0ED7251A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AE7A8E-B088-45BB-9E0B-88662ABB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0"/>
            <a:ext cx="9071037" cy="69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5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627813-77C9-46A3-8C3A-636AAEFA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Pour information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3D1EB-FB8C-41B4-94CA-C95DD7714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9190219" cy="3484879"/>
          </a:xfrm>
        </p:spPr>
        <p:txBody>
          <a:bodyPr>
            <a:normAutofit/>
          </a:bodyPr>
          <a:lstStyle/>
          <a:p>
            <a:r>
              <a:rPr lang="fr-CA" dirty="0"/>
              <a:t>Centre autochtone </a:t>
            </a:r>
            <a:r>
              <a:rPr lang="fr-CA" dirty="0" err="1"/>
              <a:t>Nikonuk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     </a:t>
            </a:r>
            <a:r>
              <a:rPr lang="fr-CA" dirty="0">
                <a:hlinkClick r:id="rId2"/>
              </a:rPr>
              <a:t>centreautochtoneumce@umoncton.ca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     </a:t>
            </a:r>
            <a:r>
              <a:rPr lang="fr-CA" dirty="0">
                <a:hlinkClick r:id="rId3"/>
              </a:rPr>
              <a:t>natacha.sirois@umoncton.ca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     737-5045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E3BC99-C860-465C-9E9A-C423D7A8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277" y="4598793"/>
            <a:ext cx="4685723" cy="7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9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nalisé 2">
      <a:dk1>
        <a:sysClr val="windowText" lastClr="000000"/>
      </a:dk1>
      <a:lt1>
        <a:sysClr val="window" lastClr="FFFFFF"/>
      </a:lt1>
      <a:dk2>
        <a:srgbClr val="02488C"/>
      </a:dk2>
      <a:lt2>
        <a:srgbClr val="EBEBEB"/>
      </a:lt2>
      <a:accent1>
        <a:srgbClr val="E0A725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104</Words>
  <Application>Microsoft Office PowerPoint</Application>
  <PresentationFormat>Grand écran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Mot de passe étudiant : waniska</vt:lpstr>
      <vt:lpstr>Présentation PowerPoint</vt:lpstr>
      <vt:lpstr>Présentation PowerPoint</vt:lpstr>
      <vt:lpstr>Pour information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Natacha Sirois</dc:creator>
  <cp:lastModifiedBy>Hugues Chiasson</cp:lastModifiedBy>
  <cp:revision>25</cp:revision>
  <dcterms:created xsi:type="dcterms:W3CDTF">2020-08-24T17:13:34Z</dcterms:created>
  <dcterms:modified xsi:type="dcterms:W3CDTF">2022-01-14T15:56:32Z</dcterms:modified>
</cp:coreProperties>
</file>