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6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95B"/>
    <a:srgbClr val="AA5742"/>
    <a:srgbClr val="FFCE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4"/>
    <p:restoredTop sz="96197"/>
  </p:normalViewPr>
  <p:slideViewPr>
    <p:cSldViewPr snapToGrid="0" snapToObjects="1">
      <p:cViewPr varScale="1">
        <p:scale>
          <a:sx n="101" d="100"/>
          <a:sy n="101" d="100"/>
        </p:scale>
        <p:origin x="120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6870F6-ECC4-0C40-BF71-9319139BF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EC92B00-A6D8-B04D-8372-EDBBB0FBA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7169B8-2C3F-B94C-8DE2-358A01544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4E2-D3A3-A949-BABE-C5FF2C3E22B0}" type="datetimeFigureOut">
              <a:rPr lang="fr-FR" smtClean="0"/>
              <a:t>14/01/2022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0D105D-7466-7A49-B649-2708DAC76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A3CD0E-F645-3545-A3DB-CE6C5B9DB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0B3B-2C62-CC45-9BB9-D1F6F411A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21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2498A4-2900-2E47-A103-6B64BBD1C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FF28FFA-550C-AC43-B831-C6AF104B2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E84B09-9472-AB42-B007-307F75A4E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4E2-D3A3-A949-BABE-C5FF2C3E22B0}" type="datetimeFigureOut">
              <a:rPr lang="fr-FR" smtClean="0"/>
              <a:t>14/01/2022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C7B1CB-6B27-8349-9118-8645F7A62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C5ED48-01A1-BA45-93FC-193B4828D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0B3B-2C62-CC45-9BB9-D1F6F411A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0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70CA393-871B-8D40-B396-FC58F4885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4E12539-BC15-8A49-9FAA-866B41054E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ECE6E8-2783-F147-9D67-D5F1558C4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4E2-D3A3-A949-BABE-C5FF2C3E22B0}" type="datetimeFigureOut">
              <a:rPr lang="fr-FR" smtClean="0"/>
              <a:t>14/01/2022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9CE0E6-EC0F-CB49-AC6C-F2FDA481F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72CE81-8B6D-2740-B64A-B9835E6D3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0B3B-2C62-CC45-9BB9-D1F6F411A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028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DF1977-FFE5-2A4C-932B-E8FA7D224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4710AD-1177-1C47-BCA8-9DE430D1A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787B99-3B09-0B45-BA2C-F7701E849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4E2-D3A3-A949-BABE-C5FF2C3E22B0}" type="datetimeFigureOut">
              <a:rPr lang="fr-FR" smtClean="0"/>
              <a:t>14/01/2022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9B80DE-9F7A-2E4F-90EF-481F1CD70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A32EA4-F5FF-8640-A998-FDE8ACBD9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0B3B-2C62-CC45-9BB9-D1F6F411A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33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C4ED54-ED47-AD44-80C4-F7C5734DE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4CB400-5B81-7444-8045-BF5E91E52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63D320-23A7-4747-A1FC-404FF7AD6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4E2-D3A3-A949-BABE-C5FF2C3E22B0}" type="datetimeFigureOut">
              <a:rPr lang="fr-FR" smtClean="0"/>
              <a:t>14/01/2022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6530C5-EF49-4F4C-A526-DCCF35FC6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252010-841E-654A-9689-51F9B12EA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0B3B-2C62-CC45-9BB9-D1F6F411A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94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0ABE0A-A2F8-464A-A7B6-6E594BC6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7029C3-0EDA-EF40-984D-802D72189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593D40-45CF-3447-8E68-89301620E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74C1C7-9C25-314E-813F-D5C38AD19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4E2-D3A3-A949-BABE-C5FF2C3E22B0}" type="datetimeFigureOut">
              <a:rPr lang="fr-FR" smtClean="0"/>
              <a:t>14/01/2022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332B74-A11A-124F-AFA7-A2239E9E4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BDCE02-8595-094D-8F51-5177A2C23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0B3B-2C62-CC45-9BB9-D1F6F411A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31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02AE86-02A4-F24D-A923-C4FBB86A6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0EBAD1-6C91-E44D-89E3-3FF5E4F4C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1B31BF0-6353-DC41-8B7D-83B7CB2CA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8AE0676-DBC7-FB42-9280-9761F984F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3E1AE1C-69DE-2548-87A6-962B2681BD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44C6999-967F-134E-AEAF-1A0D30A49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4E2-D3A3-A949-BABE-C5FF2C3E22B0}" type="datetimeFigureOut">
              <a:rPr lang="fr-FR" smtClean="0"/>
              <a:t>14/01/2022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9577509-8C8C-834B-9B06-0E5B3C479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05C09D3-652C-B445-A918-3E57DC563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0B3B-2C62-CC45-9BB9-D1F6F411A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65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2689D4-5FD6-C241-8566-D25182DEF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67EB9BF-7B30-B24D-8569-252D18E5B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4E2-D3A3-A949-BABE-C5FF2C3E22B0}" type="datetimeFigureOut">
              <a:rPr lang="fr-FR" smtClean="0"/>
              <a:t>14/01/2022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694055-694A-4242-8294-EBDF19491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980322C-7AB0-344D-827E-585FB3092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0B3B-2C62-CC45-9BB9-D1F6F411A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89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59D963D-EEF1-F74D-9297-8BF508DC3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4E2-D3A3-A949-BABE-C5FF2C3E22B0}" type="datetimeFigureOut">
              <a:rPr lang="fr-FR" smtClean="0"/>
              <a:t>14/01/2022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4C7A676-B85F-6747-AF02-639C36D80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EE11F0-C406-D34B-ABEC-32B6CF3D4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0B3B-2C62-CC45-9BB9-D1F6F411A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309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3FDE75-8F65-AB4F-BCE2-95B9492E0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D7373D-528F-5045-8196-63E88165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E22F64-E350-724F-A4B5-A4DA4EDBF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00DB7B-ADC3-DA4A-866C-D2FE70769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4E2-D3A3-A949-BABE-C5FF2C3E22B0}" type="datetimeFigureOut">
              <a:rPr lang="fr-FR" smtClean="0"/>
              <a:t>14/01/2022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FDA87A2-F0DD-8D4C-B5C5-04FB35E81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12C0AA-0519-2942-8DBD-ACBF1AA3E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0B3B-2C62-CC45-9BB9-D1F6F411A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23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149DE1-FFEB-2A42-A146-68E305588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C09065B-DCD2-DF4B-B647-CDCB243A9E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CF47EA7-E93F-1D4E-A254-490D750FE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222CFE-7816-E64E-9731-32FB6B4A4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4E2-D3A3-A949-BABE-C5FF2C3E22B0}" type="datetimeFigureOut">
              <a:rPr lang="fr-FR" smtClean="0"/>
              <a:t>14/01/2022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10A4EB-4E28-DA47-886C-EA7ECD22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5D4DA6-4646-EC40-9410-A6E1FE17B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0B3B-2C62-CC45-9BB9-D1F6F411A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29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272FBE2-FE59-8D47-BEF9-77BE7CB2B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3706DA-6683-654A-92FA-4A093D4CF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FC7499-4975-0846-A359-8DFDFDF06D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B4E2-D3A3-A949-BABE-C5FF2C3E22B0}" type="datetimeFigureOut">
              <a:rPr lang="fr-FR" smtClean="0"/>
              <a:t>14/01/2022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028329-E7CE-6449-95E6-ED6C420872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DD58EF-D80D-3E45-8D0F-E548457F5F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D0B3B-2C62-CC45-9BB9-D1F6F411A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16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oncton.ca/autochtones/node/2" TargetMode="External"/><Relationship Id="rId7" Type="http://schemas.openxmlformats.org/officeDocument/2006/relationships/hyperlink" Target="https://www.umoncton.ca/autochtones/node/6" TargetMode="External"/><Relationship Id="rId2" Type="http://schemas.openxmlformats.org/officeDocument/2006/relationships/hyperlink" Target="file:///D:\rencontre%20secteurs\publicit&#233;2%20(002)_revise_HC.pptx#-1,1,Pr&#233;sentation PowerPoint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avenirnouveaubrunswick.ca/avenir-wabanaki/" TargetMode="External"/><Relationship Id="rId5" Type="http://schemas.openxmlformats.org/officeDocument/2006/relationships/hyperlink" Target="file:///D:\rencontre%20secteurs\R&#233;cits,%20l&#233;gendes.pptx#-1,1,Importance des r&#233;cits, contes l&#233;gendes" TargetMode="External"/><Relationship Id="rId4" Type="http://schemas.openxmlformats.org/officeDocument/2006/relationships/hyperlink" Target="file:///D:\rencontre%20secteurs\Guide%20des%20ressources%20Education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78BE839-1A1E-6E48-9E31-B7DD9DB1068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488" y="0"/>
            <a:ext cx="12189023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845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692A09-A519-014B-B839-DA9703C3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207" y="476571"/>
            <a:ext cx="6082862" cy="1009651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rgbClr val="AA5742"/>
                </a:solidFill>
              </a:rPr>
              <a:t>Actions du Centre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EEF576-5EF6-3946-A5D8-281808C1BD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192" y="1809429"/>
            <a:ext cx="10783615" cy="4619296"/>
          </a:xfrm>
        </p:spPr>
        <p:txBody>
          <a:bodyPr>
            <a:normAutofit/>
          </a:bodyPr>
          <a:lstStyle/>
          <a:p>
            <a:pPr marL="685800" indent="-457200">
              <a:spcAft>
                <a:spcPts val="600"/>
              </a:spcAft>
            </a:pPr>
            <a:r>
              <a:rPr lang="en-US" dirty="0" err="1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Facilite</a:t>
            </a:r>
            <a:r>
              <a:rPr lang="en-US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l’accès</a:t>
            </a:r>
            <a:r>
              <a:rPr lang="en-US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aux études</a:t>
            </a:r>
          </a:p>
          <a:p>
            <a:pPr marL="685800" indent="-457200">
              <a:spcAft>
                <a:spcPts val="600"/>
              </a:spcAft>
            </a:pPr>
            <a:r>
              <a:rPr lang="en-US" dirty="0" err="1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Accompagnement</a:t>
            </a:r>
            <a:r>
              <a:rPr lang="en-US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</a:t>
            </a:r>
            <a:r>
              <a:rPr lang="en-US" dirty="0" err="1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parcours</a:t>
            </a:r>
            <a:r>
              <a:rPr lang="en-US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d’études</a:t>
            </a:r>
            <a:endParaRPr lang="en-US" dirty="0">
              <a:solidFill>
                <a:srgbClr val="58595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457200">
              <a:spcAft>
                <a:spcPts val="600"/>
              </a:spcAft>
            </a:pPr>
            <a:r>
              <a:rPr lang="en-US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Aide à </a:t>
            </a:r>
            <a:r>
              <a:rPr lang="en-US" dirty="0" err="1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l’intégration</a:t>
            </a:r>
            <a:r>
              <a:rPr lang="en-US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au milieu de </a:t>
            </a:r>
            <a:r>
              <a:rPr lang="en-US" dirty="0" err="1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l’emploi</a:t>
            </a:r>
            <a:endParaRPr lang="en-US" dirty="0">
              <a:solidFill>
                <a:srgbClr val="58595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457200">
              <a:spcAft>
                <a:spcPts val="600"/>
              </a:spcAft>
            </a:pPr>
            <a:r>
              <a:rPr lang="en-US" dirty="0" err="1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Sensibilisation</a:t>
            </a:r>
            <a:endParaRPr lang="en-US" dirty="0">
              <a:solidFill>
                <a:srgbClr val="58595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1" indent="-457200">
              <a:spcAft>
                <a:spcPts val="600"/>
              </a:spcAft>
            </a:pPr>
            <a:r>
              <a:rPr lang="en-US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</a:p>
          <a:p>
            <a:pPr marL="1143000" lvl="1" indent="-457200">
              <a:spcAft>
                <a:spcPts val="600"/>
              </a:spcAft>
            </a:pPr>
            <a:r>
              <a:rPr lang="en-US" dirty="0" err="1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Activités</a:t>
            </a:r>
            <a:r>
              <a:rPr lang="en-US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partage</a:t>
            </a:r>
          </a:p>
          <a:p>
            <a:pPr marL="1143000" lvl="1" indent="-457200">
              <a:spcAft>
                <a:spcPts val="600"/>
              </a:spcAft>
            </a:pPr>
            <a:r>
              <a:rPr lang="en-US" dirty="0" err="1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Présentations</a:t>
            </a:r>
            <a:r>
              <a:rPr lang="en-US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ateliers</a:t>
            </a:r>
          </a:p>
          <a:p>
            <a:pPr marL="685800" indent="-457200">
              <a:spcAft>
                <a:spcPts val="600"/>
              </a:spcAft>
            </a:pPr>
            <a:r>
              <a:rPr lang="en-US" dirty="0" err="1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Réseautage</a:t>
            </a:r>
            <a:r>
              <a:rPr lang="en-US" dirty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en-US" dirty="0" err="1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ressources</a:t>
            </a:r>
            <a:endParaRPr lang="en-US" dirty="0">
              <a:solidFill>
                <a:srgbClr val="58595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74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EC7B11-3745-48B6-9B61-D75046B51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4941" y="-33764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fr-CA" dirty="0"/>
            </a:br>
            <a:r>
              <a:rPr lang="fr-CA" dirty="0"/>
              <a:t>Information </a:t>
            </a:r>
            <a:br>
              <a:rPr lang="fr-CA" dirty="0"/>
            </a:br>
            <a:r>
              <a:rPr lang="fr-CA" dirty="0"/>
              <a:t>Professeurs et étudiants</a:t>
            </a:r>
            <a:endParaRPr lang="fr-CA" sz="32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109563-6EA1-4758-9702-BDB467BED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1200" y="1958730"/>
            <a:ext cx="5181600" cy="4351338"/>
          </a:xfrm>
        </p:spPr>
        <p:txBody>
          <a:bodyPr>
            <a:normAutofit/>
          </a:bodyPr>
          <a:lstStyle/>
          <a:p>
            <a:pPr lvl="0">
              <a:buFont typeface="Courier New" panose="02070309020205020404" pitchFamily="49" charset="0"/>
              <a:buChar char="o"/>
            </a:pPr>
            <a:r>
              <a:rPr lang="fr-C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 action="ppaction://hlinkpres?slideindex=1&amp;slidetitle=Présentation PowerPoint"/>
              </a:rPr>
              <a:t>Ressources « 4 saisons de la réconciliation »</a:t>
            </a:r>
            <a:endParaRPr lang="fr-CA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fr-C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Engagement</a:t>
            </a:r>
            <a:r>
              <a:rPr lang="fr-C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et axes spécifiques à l’aspect académique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C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 action="ppaction://hlinkfile"/>
              </a:rPr>
              <a:t>Guide de ressources </a:t>
            </a:r>
            <a:r>
              <a:rPr lang="fr-C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et </a:t>
            </a:r>
            <a:r>
              <a:rPr lang="fr-C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 action="ppaction://hlinkpres?slideindex=1&amp;slidetitle=Importance des récits, contes légendes"/>
              </a:rPr>
              <a:t>ressources spécifiques </a:t>
            </a:r>
            <a:r>
              <a:rPr lang="fr-C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à un domaine/cours</a:t>
            </a:r>
            <a:endParaRPr lang="fr-CA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C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Présentations et discussions en salle de classe</a:t>
            </a:r>
            <a:endParaRPr lang="fr-CA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fr-CA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fr-CA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7B7879-518E-4BDE-86DE-5E33A7B29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40754" y="1877644"/>
            <a:ext cx="5840046" cy="4351338"/>
          </a:xfrm>
        </p:spPr>
        <p:txBody>
          <a:bodyPr>
            <a:normAutofit/>
          </a:bodyPr>
          <a:lstStyle/>
          <a:p>
            <a:pPr lvl="1">
              <a:buFont typeface="Courier New" panose="02070309020205020404" pitchFamily="49" charset="0"/>
              <a:buChar char="o"/>
            </a:pPr>
            <a:r>
              <a:rPr lang="fr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Possibilités d’apprentissage expérientiel autochtone/ </a:t>
            </a:r>
            <a:r>
              <a:rPr lang="fr-CA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Avenir Wabanaki </a:t>
            </a:r>
            <a:r>
              <a:rPr lang="fr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journée d’observation, apprentis, placement en milieu de travail en lien avec des milieux d’emploi autochtones ou encore pour le financement de placement d’étudiants autochtones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Intervenant/conférencier/en salle de classe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CA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/>
              </a:rPr>
              <a:t>Reconnaissance</a:t>
            </a:r>
            <a:r>
              <a:rPr lang="fr-CA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et signature </a:t>
            </a:r>
          </a:p>
          <a:p>
            <a:pPr marL="457200" lvl="1" indent="0">
              <a:buNone/>
            </a:pPr>
            <a:endParaRPr lang="fr-CA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fr-CA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640557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range roug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</TotalTime>
  <Words>113</Words>
  <Application>Microsoft Office PowerPoint</Application>
  <PresentationFormat>Grand écran</PresentationFormat>
  <Paragraphs>18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Courier New</vt:lpstr>
      <vt:lpstr>Palatino Linotype</vt:lpstr>
      <vt:lpstr>Thème Office</vt:lpstr>
      <vt:lpstr>Présentation PowerPoint</vt:lpstr>
      <vt:lpstr>Actions du Centre</vt:lpstr>
      <vt:lpstr> Information  Professeurs et étudiants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Noémie Roy Lavoie</dc:creator>
  <cp:lastModifiedBy>Hugues Chiasson</cp:lastModifiedBy>
  <cp:revision>37</cp:revision>
  <dcterms:created xsi:type="dcterms:W3CDTF">2021-03-09T14:27:14Z</dcterms:created>
  <dcterms:modified xsi:type="dcterms:W3CDTF">2022-01-14T16:02:21Z</dcterms:modified>
</cp:coreProperties>
</file>